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67" r:id="rId4"/>
    <p:sldId id="268" r:id="rId5"/>
    <p:sldId id="261" r:id="rId6"/>
    <p:sldId id="270" r:id="rId7"/>
    <p:sldId id="271" r:id="rId8"/>
    <p:sldId id="272" r:id="rId9"/>
    <p:sldId id="265" r:id="rId10"/>
    <p:sldId id="269" r:id="rId11"/>
    <p:sldId id="266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390E32-D3BB-4537-922A-C564D4338011}" v="1" dt="2021-09-17T18:57:15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63" d="100"/>
          <a:sy n="63" d="100"/>
        </p:scale>
        <p:origin x="1383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77/1461444818822488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177/0743915620945260" TargetMode="External"/><Relationship Id="rId4" Type="http://schemas.openxmlformats.org/officeDocument/2006/relationships/hyperlink" Target="https://doi.org/10.15581/003.32.4.343-359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rgbClr val="0E3F6E"/>
                </a:solidFill>
              </a:rPr>
              <a:t>Digital Media Activism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86692" y="1074260"/>
            <a:ext cx="5570615" cy="74751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Module One | Lesson One</a:t>
            </a:r>
          </a:p>
        </p:txBody>
      </p:sp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Digital Media Activism Framework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Select and research an issue.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 strategic plan to generate communication consistency.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Partner with other organizations to enhance credibility.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Perform continuous evaluation &amp; use media metrics.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554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Discussion Question 3: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type of research would you suggest an organization conduct before selecting a topic or issue to advocate for?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979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Earl, J., &amp;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Kimport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K. (2011).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Digitally enabled social change: activism in the Internet age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MIT Press.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Johansson, S. (2019). The logics of digital advocacy: Between acts of political influence and presence.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Media &amp; Society, 21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(7), 1528–1545.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https://doi.org/10.1177/1461444818822488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Manfredi-Sánchez, J. (2019). Brand activism.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 &amp; Society, 32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(4), 343–359.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https://doi.org/10.15581/003.32.4.343-359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Moorman, C. (2020). Brand Activism in a Political World.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Journal of Public Policy &amp; Marketing, 39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(4), 388–392.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https://doi.org/10.1177/0743915620945260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20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Lesson Overview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/>
              <a:t>Defining digital media</a:t>
            </a:r>
          </a:p>
          <a:p>
            <a:r>
              <a:rPr lang="en-US" dirty="0"/>
              <a:t>Defining digital media activism</a:t>
            </a:r>
          </a:p>
          <a:p>
            <a:r>
              <a:rPr lang="en-US" dirty="0"/>
              <a:t>Examples of digital media activism</a:t>
            </a:r>
          </a:p>
          <a:p>
            <a:r>
              <a:rPr lang="en-US" dirty="0"/>
              <a:t>Digital media activism framework</a:t>
            </a:r>
          </a:p>
        </p:txBody>
      </p:sp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What is digital media?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 channel of communication that is characterized by its</a:t>
            </a:r>
          </a:p>
          <a:p>
            <a:r>
              <a:rPr lang="en-US" dirty="0"/>
              <a:t>Speed</a:t>
            </a:r>
          </a:p>
          <a:p>
            <a:r>
              <a:rPr lang="en-US" dirty="0"/>
              <a:t>Personalization</a:t>
            </a:r>
          </a:p>
          <a:p>
            <a:r>
              <a:rPr lang="en-US" dirty="0"/>
              <a:t>Feedback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Examples include social media posts, emails, promoted posts on search engines </a:t>
            </a:r>
          </a:p>
        </p:txBody>
      </p:sp>
    </p:spTree>
    <p:extLst>
      <p:ext uri="{BB962C8B-B14F-4D97-AF65-F5344CB8AC3E}">
        <p14:creationId xmlns:p14="http://schemas.microsoft.com/office/powerpoint/2010/main" val="432389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What is digital media activism?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intentional and strategic persuasive messages adopted by an organization to create change.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182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Discussion Question 1: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does digital media make it easier for organizations to advocate for topics, issues, or causes?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6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Examples of Digital Media Activism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/>
              <a:t>An organization sharing stories from employees who previously struggled with homelessness to raise awareness of the prevalence of the issue.</a:t>
            </a:r>
          </a:p>
          <a:p>
            <a:r>
              <a:rPr lang="en-US" dirty="0"/>
              <a:t>An organization asking for donations to a local animal shelter on Giving Tuesday.</a:t>
            </a:r>
          </a:p>
        </p:txBody>
      </p:sp>
    </p:spTree>
    <p:extLst>
      <p:ext uri="{BB962C8B-B14F-4D97-AF65-F5344CB8AC3E}">
        <p14:creationId xmlns:p14="http://schemas.microsoft.com/office/powerpoint/2010/main" val="25270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Pantene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Partnered with Google &amp; Yale University to create a Google Chrome extension that highlights the achievement of women</a:t>
            </a:r>
          </a:p>
        </p:txBody>
      </p:sp>
    </p:spTree>
    <p:extLst>
      <p:ext uri="{BB962C8B-B14F-4D97-AF65-F5344CB8AC3E}">
        <p14:creationId xmlns:p14="http://schemas.microsoft.com/office/powerpoint/2010/main" val="2877818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Steak-Umm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Tweets about information literacy to educate the public on how to evaluate an online source. </a:t>
            </a:r>
          </a:p>
        </p:txBody>
      </p:sp>
    </p:spTree>
    <p:extLst>
      <p:ext uri="{BB962C8B-B14F-4D97-AF65-F5344CB8AC3E}">
        <p14:creationId xmlns:p14="http://schemas.microsoft.com/office/powerpoint/2010/main" val="2426125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What is digital media activism?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Discussion Question 2: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organizations have you seen online that engage in digital media activism?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767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473</Words>
  <Application>Microsoft Office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Digital Media Activism</vt:lpstr>
      <vt:lpstr>Lesson Overview</vt:lpstr>
      <vt:lpstr>What is digital media?</vt:lpstr>
      <vt:lpstr>What is digital media activism?</vt:lpstr>
      <vt:lpstr>Discussion Question 1:</vt:lpstr>
      <vt:lpstr>Examples of Digital Media Activism </vt:lpstr>
      <vt:lpstr>Pantene </vt:lpstr>
      <vt:lpstr>Steak-Umm</vt:lpstr>
      <vt:lpstr>Discussion Question 2:</vt:lpstr>
      <vt:lpstr>Digital Media Activism Framework</vt:lpstr>
      <vt:lpstr>Discussion Question 3:</vt:lpstr>
      <vt:lpstr>References </vt:lpstr>
    </vt:vector>
  </TitlesOfParts>
  <Company>Biola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Madden, Stephanie</cp:lastModifiedBy>
  <cp:revision>12</cp:revision>
  <dcterms:created xsi:type="dcterms:W3CDTF">2016-05-14T23:03:05Z</dcterms:created>
  <dcterms:modified xsi:type="dcterms:W3CDTF">2021-09-20T15:36:07Z</dcterms:modified>
</cp:coreProperties>
</file>